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82" r:id="rId3"/>
    <p:sldId id="304" r:id="rId4"/>
    <p:sldId id="305" r:id="rId5"/>
    <p:sldId id="303" r:id="rId6"/>
    <p:sldId id="306" r:id="rId7"/>
    <p:sldId id="302" r:id="rId8"/>
    <p:sldId id="301" r:id="rId9"/>
    <p:sldId id="300" r:id="rId10"/>
    <p:sldId id="299" r:id="rId11"/>
    <p:sldId id="290" r:id="rId12"/>
  </p:sldIdLst>
  <p:sldSz cx="10688638" cy="7562850"/>
  <p:notesSz cx="6669088" cy="9926638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BFB"/>
    <a:srgbClr val="283583"/>
    <a:srgbClr val="1D3176"/>
    <a:srgbClr val="1D3100"/>
    <a:srgbClr val="009FE3"/>
    <a:srgbClr val="0085CC"/>
    <a:srgbClr val="E9E8EC"/>
    <a:srgbClr val="0952A4"/>
    <a:srgbClr val="1E2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039" autoAdjust="0"/>
    <p:restoredTop sz="94057" autoAdjust="0"/>
  </p:normalViewPr>
  <p:slideViewPr>
    <p:cSldViewPr snapToObjects="1">
      <p:cViewPr>
        <p:scale>
          <a:sx n="50" d="100"/>
          <a:sy n="50" d="100"/>
        </p:scale>
        <p:origin x="-300" y="-300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08/10/2015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‹Nº›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744538"/>
            <a:ext cx="52593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421392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3759" y="7135604"/>
            <a:ext cx="115212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784479" y="7135604"/>
            <a:ext cx="367240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</a:t>
            </a:r>
            <a:r>
              <a:rPr lang="en-US" sz="900" baseline="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 </a:t>
            </a:r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96" y="541065"/>
            <a:ext cx="25177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071"/>
            <a:ext cx="10687050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flipH="1" flipV="1">
            <a:off x="0" y="5760642"/>
            <a:ext cx="10688638" cy="1802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1"/>
          <p:cNvSpPr txBox="1"/>
          <p:nvPr/>
        </p:nvSpPr>
        <p:spPr>
          <a:xfrm>
            <a:off x="628908" y="5785073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Operativos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pic>
        <p:nvPicPr>
          <p:cNvPr id="3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08" y="6796633"/>
            <a:ext cx="6731635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16"/>
          <p:cNvSpPr txBox="1"/>
          <p:nvPr/>
        </p:nvSpPr>
        <p:spPr>
          <a:xfrm>
            <a:off x="628908" y="6566763"/>
            <a:ext cx="16002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Consorcio Liderado por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2000508" y="6567398"/>
            <a:ext cx="22860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Coordinadores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sp>
        <p:nvSpPr>
          <p:cNvPr id="40" name="Text Box 28"/>
          <p:cNvSpPr txBox="1"/>
          <p:nvPr/>
        </p:nvSpPr>
        <p:spPr>
          <a:xfrm>
            <a:off x="2000508" y="7253198"/>
            <a:ext cx="48006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1A79C2"/>
                </a:solidFill>
                <a:effectLst/>
                <a:latin typeface="Gill Sans MT"/>
                <a:ea typeface="MS Mincho"/>
                <a:cs typeface="Times New Roman"/>
              </a:rPr>
              <a:t>Participan más de 80 Socios Operativos y Entidades Colaboradoras de Europa y América Latina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8" y="829097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83" y="5951816"/>
            <a:ext cx="1994286" cy="3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0849" y="5951816"/>
            <a:ext cx="625231" cy="3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080" y="5951816"/>
            <a:ext cx="499714" cy="32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3" y="3971864"/>
            <a:ext cx="35671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21"/>
          <p:cNvSpPr txBox="1"/>
          <p:nvPr/>
        </p:nvSpPr>
        <p:spPr>
          <a:xfrm>
            <a:off x="1527268" y="2557293"/>
            <a:ext cx="17043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QUADRO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18" y="2292350"/>
            <a:ext cx="1695380" cy="16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4"/>
          <p:cNvSpPr txBox="1"/>
          <p:nvPr/>
        </p:nvSpPr>
        <p:spPr>
          <a:xfrm>
            <a:off x="7792591" y="5422088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Paloma Baquero Dancausa</a:t>
            </a:r>
            <a:endParaRPr lang="en-US" sz="1600" dirty="0">
              <a:solidFill>
                <a:srgbClr val="1E2470"/>
              </a:solidFill>
              <a:latin typeface="Gill Sans M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681"/>
            <a:ext cx="10528895" cy="53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1" y="-34999"/>
            <a:ext cx="10794086" cy="7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84479" y="188855"/>
            <a:ext cx="388843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35" y="188855"/>
            <a:ext cx="1080120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585882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7" y="1117128"/>
            <a:ext cx="9505056" cy="58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0" y="1045121"/>
            <a:ext cx="9753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1" y="1518171"/>
            <a:ext cx="10481734" cy="51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" y="1045121"/>
            <a:ext cx="89249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1996"/>
            <a:ext cx="10688638" cy="392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17129"/>
            <a:ext cx="9677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0383"/>
            <a:ext cx="10688638" cy="47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241"/>
            <a:ext cx="10528895" cy="539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31</Words>
  <Application>Microsoft Office PowerPoint</Application>
  <PresentationFormat>Personalizado</PresentationFormat>
  <Paragraphs>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m</dc:creator>
  <cp:lastModifiedBy>Baquero Dancausa, Paloma</cp:lastModifiedBy>
  <cp:revision>425</cp:revision>
  <cp:lastPrinted>2015-10-08T10:23:47Z</cp:lastPrinted>
  <dcterms:created xsi:type="dcterms:W3CDTF">2013-05-13T14:24:26Z</dcterms:created>
  <dcterms:modified xsi:type="dcterms:W3CDTF">2015-10-08T11:32:33Z</dcterms:modified>
</cp:coreProperties>
</file>